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114" d="100"/>
          <a:sy n="114" d="100"/>
        </p:scale>
        <p:origin x="19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2026/1/7</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7884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2449862" y="-49778"/>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smtClean="0"/>
              <a:t>（</a:t>
            </a:r>
            <a:r>
              <a:rPr lang="ja-JP" altLang="en-US" sz="2000" kern="0" dirty="0"/>
              <a:t>赤井川村</a:t>
            </a:r>
            <a:r>
              <a:rPr lang="ja-JP" altLang="en-US" sz="2000" kern="0" dirty="0" smtClean="0"/>
              <a:t>）</a:t>
            </a:r>
            <a:endParaRPr lang="ja-JP" altLang="en-US" sz="2000" kern="0" dirty="0"/>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15206</TotalTime>
  <Words>269</Words>
  <Application>Microsoft Office PowerPoint</Application>
  <PresentationFormat>画面に合わせる (4:3)</PresentationFormat>
  <Paragraphs>111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doboku2</cp:lastModifiedBy>
  <cp:revision>498</cp:revision>
  <cp:lastPrinted>2025-12-24T08:02:55Z</cp:lastPrinted>
  <dcterms:created xsi:type="dcterms:W3CDTF">2007-11-06T12:19:33Z</dcterms:created>
  <dcterms:modified xsi:type="dcterms:W3CDTF">2026-01-07T02:03:23Z</dcterms:modified>
</cp:coreProperties>
</file>