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086" y="-19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46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93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31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974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23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79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09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43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36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54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D7DC5-FACE-4EE2-912D-AF271C923E6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1DCDF-FC49-41EB-94DA-276BC22843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86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40224"/>
            <a:ext cx="8703740" cy="5929135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2123728" y="1747739"/>
            <a:ext cx="151290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草刈り随時区間</a:t>
            </a:r>
            <a:endParaRPr kumimoji="1" lang="ja-JP" altLang="en-US" sz="1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71600" y="5240233"/>
            <a:ext cx="9420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道道３６号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38769" y="5363447"/>
            <a:ext cx="11776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国道３９３号</a:t>
            </a:r>
            <a:endParaRPr kumimoji="1" lang="ja-JP" altLang="en-US" sz="12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75856" y="5733256"/>
            <a:ext cx="11776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国道３９３号</a:t>
            </a:r>
            <a:endParaRPr kumimoji="1" lang="ja-JP" altLang="en-US" sz="1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95536" y="836712"/>
            <a:ext cx="27297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緑地広場管理図</a:t>
            </a:r>
            <a:endParaRPr kumimoji="1" lang="ja-JP" altLang="en-US" dirty="0"/>
          </a:p>
        </p:txBody>
      </p:sp>
      <p:sp>
        <p:nvSpPr>
          <p:cNvPr id="53" name="フリーフォーム 52"/>
          <p:cNvSpPr/>
          <p:nvPr/>
        </p:nvSpPr>
        <p:spPr>
          <a:xfrm>
            <a:off x="4546600" y="5664200"/>
            <a:ext cx="2324100" cy="965200"/>
          </a:xfrm>
          <a:custGeom>
            <a:avLst/>
            <a:gdLst>
              <a:gd name="connsiteX0" fmla="*/ 0 w 2324100"/>
              <a:gd name="connsiteY0" fmla="*/ 177800 h 965200"/>
              <a:gd name="connsiteX1" fmla="*/ 247650 w 2324100"/>
              <a:gd name="connsiteY1" fmla="*/ 12700 h 965200"/>
              <a:gd name="connsiteX2" fmla="*/ 2311400 w 2324100"/>
              <a:gd name="connsiteY2" fmla="*/ 0 h 965200"/>
              <a:gd name="connsiteX3" fmla="*/ 2324100 w 2324100"/>
              <a:gd name="connsiteY3" fmla="*/ 965200 h 965200"/>
              <a:gd name="connsiteX4" fmla="*/ 165100 w 2324100"/>
              <a:gd name="connsiteY4" fmla="*/ 952500 h 965200"/>
              <a:gd name="connsiteX5" fmla="*/ 12700 w 2324100"/>
              <a:gd name="connsiteY5" fmla="*/ 539750 h 965200"/>
              <a:gd name="connsiteX6" fmla="*/ 0 w 2324100"/>
              <a:gd name="connsiteY6" fmla="*/ 1778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4100" h="965200">
                <a:moveTo>
                  <a:pt x="0" y="177800"/>
                </a:moveTo>
                <a:lnTo>
                  <a:pt x="247650" y="12700"/>
                </a:lnTo>
                <a:lnTo>
                  <a:pt x="2311400" y="0"/>
                </a:lnTo>
                <a:lnTo>
                  <a:pt x="2324100" y="965200"/>
                </a:lnTo>
                <a:lnTo>
                  <a:pt x="165100" y="952500"/>
                </a:lnTo>
                <a:lnTo>
                  <a:pt x="12700" y="539750"/>
                </a:lnTo>
                <a:lnTo>
                  <a:pt x="0" y="177800"/>
                </a:lnTo>
                <a:close/>
              </a:path>
            </a:pathLst>
          </a:cu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78332" y="5992911"/>
            <a:ext cx="169812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年２回草刈り区間</a:t>
            </a:r>
            <a:endParaRPr kumimoji="1" lang="ja-JP" altLang="en-US" sz="1400" dirty="0"/>
          </a:p>
        </p:txBody>
      </p:sp>
      <p:cxnSp>
        <p:nvCxnSpPr>
          <p:cNvPr id="55" name="直線矢印コネクタ 54"/>
          <p:cNvCxnSpPr>
            <a:stCxn id="54" idx="1"/>
          </p:cNvCxnSpPr>
          <p:nvPr/>
        </p:nvCxnSpPr>
        <p:spPr>
          <a:xfrm flipH="1">
            <a:off x="6012160" y="6146800"/>
            <a:ext cx="966172" cy="1538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フリーフォーム 4"/>
          <p:cNvSpPr/>
          <p:nvPr/>
        </p:nvSpPr>
        <p:spPr>
          <a:xfrm>
            <a:off x="4038600" y="1562100"/>
            <a:ext cx="2743200" cy="3683000"/>
          </a:xfrm>
          <a:custGeom>
            <a:avLst/>
            <a:gdLst>
              <a:gd name="connsiteX0" fmla="*/ 0 w 2743200"/>
              <a:gd name="connsiteY0" fmla="*/ 0 h 3683000"/>
              <a:gd name="connsiteX1" fmla="*/ 635000 w 2743200"/>
              <a:gd name="connsiteY1" fmla="*/ 342900 h 3683000"/>
              <a:gd name="connsiteX2" fmla="*/ 1676400 w 2743200"/>
              <a:gd name="connsiteY2" fmla="*/ 1905000 h 3683000"/>
              <a:gd name="connsiteX3" fmla="*/ 2628900 w 2743200"/>
              <a:gd name="connsiteY3" fmla="*/ 3314700 h 3683000"/>
              <a:gd name="connsiteX4" fmla="*/ 2743200 w 2743200"/>
              <a:gd name="connsiteY4" fmla="*/ 3670300 h 3683000"/>
              <a:gd name="connsiteX5" fmla="*/ 711200 w 2743200"/>
              <a:gd name="connsiteY5" fmla="*/ 3683000 h 3683000"/>
              <a:gd name="connsiteX6" fmla="*/ 444500 w 2743200"/>
              <a:gd name="connsiteY6" fmla="*/ 3543300 h 3683000"/>
              <a:gd name="connsiteX7" fmla="*/ 508000 w 2743200"/>
              <a:gd name="connsiteY7" fmla="*/ 3429000 h 3683000"/>
              <a:gd name="connsiteX8" fmla="*/ 2159000 w 2743200"/>
              <a:gd name="connsiteY8" fmla="*/ 3479800 h 3683000"/>
              <a:gd name="connsiteX9" fmla="*/ 2133600 w 2743200"/>
              <a:gd name="connsiteY9" fmla="*/ 2755900 h 3683000"/>
              <a:gd name="connsiteX10" fmla="*/ 1765300 w 2743200"/>
              <a:gd name="connsiteY10" fmla="*/ 2171700 h 3683000"/>
              <a:gd name="connsiteX11" fmla="*/ 1612900 w 2743200"/>
              <a:gd name="connsiteY11" fmla="*/ 2171700 h 3683000"/>
              <a:gd name="connsiteX12" fmla="*/ 1612900 w 2743200"/>
              <a:gd name="connsiteY12" fmla="*/ 1981200 h 3683000"/>
              <a:gd name="connsiteX13" fmla="*/ 1511300 w 2743200"/>
              <a:gd name="connsiteY13" fmla="*/ 1968500 h 3683000"/>
              <a:gd name="connsiteX14" fmla="*/ 1511300 w 2743200"/>
              <a:gd name="connsiteY14" fmla="*/ 1828800 h 3683000"/>
              <a:gd name="connsiteX15" fmla="*/ 1270000 w 2743200"/>
              <a:gd name="connsiteY15" fmla="*/ 1447800 h 3683000"/>
              <a:gd name="connsiteX16" fmla="*/ 228600 w 2743200"/>
              <a:gd name="connsiteY16" fmla="*/ 1409700 h 3683000"/>
              <a:gd name="connsiteX17" fmla="*/ 177800 w 2743200"/>
              <a:gd name="connsiteY17" fmla="*/ 546100 h 3683000"/>
              <a:gd name="connsiteX18" fmla="*/ 76200 w 2743200"/>
              <a:gd name="connsiteY18" fmla="*/ 215900 h 3683000"/>
              <a:gd name="connsiteX19" fmla="*/ 0 w 2743200"/>
              <a:gd name="connsiteY19" fmla="*/ 0 h 368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43200" h="3683000">
                <a:moveTo>
                  <a:pt x="0" y="0"/>
                </a:moveTo>
                <a:lnTo>
                  <a:pt x="635000" y="342900"/>
                </a:lnTo>
                <a:lnTo>
                  <a:pt x="1676400" y="1905000"/>
                </a:lnTo>
                <a:lnTo>
                  <a:pt x="2628900" y="3314700"/>
                </a:lnTo>
                <a:lnTo>
                  <a:pt x="2743200" y="3670300"/>
                </a:lnTo>
                <a:lnTo>
                  <a:pt x="711200" y="3683000"/>
                </a:lnTo>
                <a:lnTo>
                  <a:pt x="444500" y="3543300"/>
                </a:lnTo>
                <a:lnTo>
                  <a:pt x="508000" y="3429000"/>
                </a:lnTo>
                <a:lnTo>
                  <a:pt x="2159000" y="3479800"/>
                </a:lnTo>
                <a:lnTo>
                  <a:pt x="2133600" y="2755900"/>
                </a:lnTo>
                <a:lnTo>
                  <a:pt x="1765300" y="2171700"/>
                </a:lnTo>
                <a:lnTo>
                  <a:pt x="1612900" y="2171700"/>
                </a:lnTo>
                <a:lnTo>
                  <a:pt x="1612900" y="1981200"/>
                </a:lnTo>
                <a:lnTo>
                  <a:pt x="1511300" y="1968500"/>
                </a:lnTo>
                <a:lnTo>
                  <a:pt x="1511300" y="1828800"/>
                </a:lnTo>
                <a:lnTo>
                  <a:pt x="1270000" y="1447800"/>
                </a:lnTo>
                <a:lnTo>
                  <a:pt x="228600" y="1409700"/>
                </a:lnTo>
                <a:lnTo>
                  <a:pt x="177800" y="546100"/>
                </a:lnTo>
                <a:lnTo>
                  <a:pt x="76200" y="2159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/>
          <p:cNvCxnSpPr>
            <a:stCxn id="23" idx="3"/>
          </p:cNvCxnSpPr>
          <p:nvPr/>
        </p:nvCxnSpPr>
        <p:spPr>
          <a:xfrm>
            <a:off x="3636637" y="1901628"/>
            <a:ext cx="909963" cy="4472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フリーフォーム 16"/>
          <p:cNvSpPr/>
          <p:nvPr/>
        </p:nvSpPr>
        <p:spPr>
          <a:xfrm>
            <a:off x="3933825" y="1304925"/>
            <a:ext cx="3114675" cy="3981450"/>
          </a:xfrm>
          <a:custGeom>
            <a:avLst/>
            <a:gdLst>
              <a:gd name="connsiteX0" fmla="*/ 0 w 3114675"/>
              <a:gd name="connsiteY0" fmla="*/ 0 h 3981450"/>
              <a:gd name="connsiteX1" fmla="*/ 952500 w 3114675"/>
              <a:gd name="connsiteY1" fmla="*/ 552450 h 3981450"/>
              <a:gd name="connsiteX2" fmla="*/ 1704975 w 3114675"/>
              <a:gd name="connsiteY2" fmla="*/ 1714500 h 3981450"/>
              <a:gd name="connsiteX3" fmla="*/ 2209800 w 3114675"/>
              <a:gd name="connsiteY3" fmla="*/ 2466975 h 3981450"/>
              <a:gd name="connsiteX4" fmla="*/ 2762250 w 3114675"/>
              <a:gd name="connsiteY4" fmla="*/ 3209925 h 3981450"/>
              <a:gd name="connsiteX5" fmla="*/ 2962275 w 3114675"/>
              <a:gd name="connsiteY5" fmla="*/ 3514725 h 3981450"/>
              <a:gd name="connsiteX6" fmla="*/ 3114675 w 3114675"/>
              <a:gd name="connsiteY6" fmla="*/ 3981450 h 3981450"/>
              <a:gd name="connsiteX7" fmla="*/ 3114675 w 3114675"/>
              <a:gd name="connsiteY7" fmla="*/ 3981450 h 398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4675" h="3981450">
                <a:moveTo>
                  <a:pt x="0" y="0"/>
                </a:moveTo>
                <a:lnTo>
                  <a:pt x="952500" y="552450"/>
                </a:lnTo>
                <a:lnTo>
                  <a:pt x="1704975" y="1714500"/>
                </a:lnTo>
                <a:lnTo>
                  <a:pt x="2209800" y="2466975"/>
                </a:lnTo>
                <a:lnTo>
                  <a:pt x="2762250" y="3209925"/>
                </a:lnTo>
                <a:lnTo>
                  <a:pt x="2962275" y="3514725"/>
                </a:lnTo>
                <a:lnTo>
                  <a:pt x="3114675" y="3981450"/>
                </a:lnTo>
                <a:lnTo>
                  <a:pt x="3114675" y="3981450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777024" y="1746250"/>
            <a:ext cx="153128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年２回草刈り区間</a:t>
            </a:r>
            <a:endParaRPr kumimoji="1" lang="ja-JP" altLang="en-US" sz="1400" dirty="0"/>
          </a:p>
        </p:txBody>
      </p:sp>
      <p:cxnSp>
        <p:nvCxnSpPr>
          <p:cNvPr id="19" name="直線矢印コネクタ 18"/>
          <p:cNvCxnSpPr>
            <a:stCxn id="37" idx="1"/>
          </p:cNvCxnSpPr>
          <p:nvPr/>
        </p:nvCxnSpPr>
        <p:spPr>
          <a:xfrm flipH="1">
            <a:off x="5076056" y="1900139"/>
            <a:ext cx="700968" cy="15537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79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40224"/>
            <a:ext cx="8703740" cy="5929135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2267744" y="2318867"/>
            <a:ext cx="151290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/>
              <a:t>月１回程度除雪</a:t>
            </a:r>
            <a:endParaRPr kumimoji="1" lang="ja-JP" altLang="en-US" sz="1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71600" y="5240233"/>
            <a:ext cx="94204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道道３６号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38769" y="5363447"/>
            <a:ext cx="11776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国道３９３号</a:t>
            </a:r>
            <a:endParaRPr kumimoji="1" lang="ja-JP" altLang="en-US" sz="12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75856" y="5733256"/>
            <a:ext cx="117764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国道３９３号</a:t>
            </a:r>
            <a:endParaRPr kumimoji="1" lang="ja-JP" altLang="en-US" sz="1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95536" y="836712"/>
            <a:ext cx="27297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除雪箇所図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 flipH="1">
            <a:off x="6850072" y="3881393"/>
            <a:ext cx="153835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/>
              <a:t>降雪により除雪（歩道）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4491038" y="2852936"/>
            <a:ext cx="585018" cy="118864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>
            <a:stCxn id="37" idx="3"/>
            <a:endCxn id="26" idx="3"/>
          </p:cNvCxnSpPr>
          <p:nvPr/>
        </p:nvCxnSpPr>
        <p:spPr>
          <a:xfrm flipH="1">
            <a:off x="4572001" y="4143003"/>
            <a:ext cx="2278071" cy="65414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23" idx="3"/>
          </p:cNvCxnSpPr>
          <p:nvPr/>
        </p:nvCxnSpPr>
        <p:spPr>
          <a:xfrm>
            <a:off x="3780653" y="2472756"/>
            <a:ext cx="909963" cy="4472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178347" y="1826821"/>
            <a:ext cx="2570117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村による除雪を実施しない場所であり、利用者の安全確保が必要な箇所については、人力等で除雪を行う。</a:t>
            </a:r>
            <a:endParaRPr kumimoji="1" lang="ja-JP" altLang="en-US" sz="1400" dirty="0"/>
          </a:p>
        </p:txBody>
      </p:sp>
      <p:sp>
        <p:nvSpPr>
          <p:cNvPr id="3" name="正方形/長方形 2"/>
          <p:cNvSpPr/>
          <p:nvPr/>
        </p:nvSpPr>
        <p:spPr>
          <a:xfrm>
            <a:off x="3923928" y="3501008"/>
            <a:ext cx="144016" cy="2160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51720" y="3455131"/>
            <a:ext cx="151290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/>
              <a:t>多目的機能施設</a:t>
            </a:r>
            <a:endParaRPr kumimoji="1" lang="ja-JP" altLang="en-US" sz="1400" dirty="0"/>
          </a:p>
        </p:txBody>
      </p:sp>
      <p:cxnSp>
        <p:nvCxnSpPr>
          <p:cNvPr id="25" name="直線矢印コネクタ 24"/>
          <p:cNvCxnSpPr>
            <a:stCxn id="20" idx="3"/>
            <a:endCxn id="3" idx="1"/>
          </p:cNvCxnSpPr>
          <p:nvPr/>
        </p:nvCxnSpPr>
        <p:spPr>
          <a:xfrm>
            <a:off x="3564629" y="3609020"/>
            <a:ext cx="35929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4491039" y="4509120"/>
            <a:ext cx="80962" cy="576064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283226" y="2996952"/>
            <a:ext cx="207811" cy="612068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4994355" y="3045946"/>
            <a:ext cx="211546" cy="599078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21649" y="2858521"/>
            <a:ext cx="151290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/>
              <a:t>降雪・落雪除雪</a:t>
            </a:r>
            <a:endParaRPr kumimoji="1" lang="ja-JP" altLang="en-US" sz="1400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3744278" y="3040888"/>
            <a:ext cx="1331778" cy="20655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endCxn id="17" idx="1"/>
          </p:cNvCxnSpPr>
          <p:nvPr/>
        </p:nvCxnSpPr>
        <p:spPr>
          <a:xfrm>
            <a:off x="3780653" y="3045946"/>
            <a:ext cx="502573" cy="25704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364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77</Words>
  <Application>Microsoft Office PowerPoint</Application>
  <PresentationFormat>画面に合わせる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User</dc:creator>
  <cp:lastModifiedBy>sangyouka</cp:lastModifiedBy>
  <cp:revision>26</cp:revision>
  <cp:lastPrinted>2019-03-25T02:16:20Z</cp:lastPrinted>
  <dcterms:created xsi:type="dcterms:W3CDTF">2018-01-04T06:29:48Z</dcterms:created>
  <dcterms:modified xsi:type="dcterms:W3CDTF">2025-10-08T12:47:03Z</dcterms:modified>
</cp:coreProperties>
</file>